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E7D6-D30F-6F4D-204E-C2C045696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F6EF5-5387-FBE0-5659-0CF6945D8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6B431-513B-0789-6BC2-0ABD2C0C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C55A2-FF1C-65C7-3E4B-6A7AB76D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8BDE3-572E-E7E1-0AD1-A22B2AC4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0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542C-412A-BFE8-B6AD-3C100918A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6F58F-AE0F-2835-DB90-01EB8F7F5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4658B-64AA-0B72-F97A-A47323D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6AC80-8ABD-3D39-287D-4C48E38D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DDFDC-C895-90AA-526F-DDC2AFCB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2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AE08B-6686-ED12-F7E1-9BECFA647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A2F95-3E84-C9C1-0E7D-6DE2A35E8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0E06A-7471-0B09-584E-6D90B88E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3CE19-05CB-2BD1-5007-1F64BDB1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A8BFC-FDFB-E88A-C123-45B7B2E9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1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E8B70-276B-5F06-F32A-FC85C609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4EAA-7327-360F-B4C5-FF60CB81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E5216-D15C-A97F-4BE9-CCD26CBA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F1A23-76F2-BE12-CB9D-46612246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6BCA7-CB9E-E381-68A5-BD9BFBB7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8A4A-4FC9-7F92-6F13-59F03B67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63D58-F9AE-18C1-19D3-2DD001FCE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5F7E5-FAF3-320A-093D-BFC3D15B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6083F-0743-EA80-6F7D-C2B7FE58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5A1D-E352-92F1-7E2D-1AB9D606F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55DC-B034-6CD0-B0E8-E8A05E7D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E8C22-A0B4-BEE6-3CAE-3F077D120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65449-9082-7ADD-D1E6-6EC8936D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0A01B-FB43-ACF3-879A-443ED66D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D037F-17DA-1219-A47E-6C667357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D24B5-BD64-253D-1990-9490E160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7077-7700-E7A8-8294-8F82036F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6E3EC-C009-036B-DB78-700C20BFF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FD7F9-27E2-71BC-0362-74C1CDCA6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051EE-9EC4-C558-C084-678D4A3D9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C1AC2-31CB-7878-D04B-6C66E948B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69A9AF-9BB5-67EB-713F-1C1253CC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A5024-FBCF-6717-E6A4-FA21C030C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25487-ABF2-3A6A-FE90-E101F4F3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1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7E9D-8A4F-51C3-D1C3-5687D2A0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B7E5F-BAD0-FE7E-6EF8-552AA1B7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51B74-A29A-D84F-30DB-4BBD26C3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01E6D-EC6C-66F2-F428-83FAE232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3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F7875-41C6-EFDD-64FD-3CEEFF185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A1E65-8C1C-8A1F-9E36-3884AB81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B5E91-6F51-C68A-F04C-73275E69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8236-E9B5-3A15-5798-8CF9B861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F389-DC4F-EC82-0655-AA3C1A4A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3F2C5-D819-7EF6-828E-F9F22E5F7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E2EE9-F5EB-31B8-6107-E9559EDF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E339A-36CE-107E-EF8C-A66B67F5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68CF4-BD0C-AECA-847D-570784E9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A9D9B-6741-533A-38A6-4D86469AE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A51AA-2CC1-A595-91D9-30A35818D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46217-582D-5455-470B-59BB18295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47E12-B711-F8A4-92D1-436DE66B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5F9E9-F5F6-58A8-ED25-927B900F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C1A73-A735-6A00-8A69-814C35FC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4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35B58-7718-BE29-0412-CB42F63A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9E9CA-1649-2111-88AF-2951FC287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D89F4-23EF-5C86-A9A2-D23C75675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0B2EC-163B-409A-86EF-A4B4CC5EDF09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D9BC3-3FD0-7A51-7CC8-7C66D1D03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2E975-1F4B-F80B-8910-0F27239C2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B839-EAED-4AE8-811D-B661686EB8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2B6753-A5F6-F277-5858-3FDE10D29E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BE44-978B-76FC-BC95-1EC8AA6B4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395" y="1468073"/>
            <a:ext cx="10967209" cy="3707934"/>
          </a:xfrm>
        </p:spPr>
        <p:txBody>
          <a:bodyPr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Conflict of Interest Disclosure</a:t>
            </a:r>
            <a:b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en-US" sz="14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CA" sz="18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past 2 years I have been an employee of: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consultant for: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lang="en-CA" sz="18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past 2 years I have held investments in the following pharmaceutical organizations, medical devices companies or communications firms: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member of the Scientific advisory</a:t>
            </a:r>
            <a:r>
              <a:rPr lang="en-CA" sz="18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board for: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speaker for: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</a:t>
            </a:r>
            <a:r>
              <a:rPr lang="en-CA" sz="18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years I have received research support (grants) from: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received honoraria</a:t>
            </a:r>
            <a:r>
              <a:rPr lang="en-CA" sz="18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disclose approved and non-approved indications for medications in this presentation: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use generic names of medications in this presentation: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br>
              <a:rPr lang="en-CA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en-CA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relationships to disclose: </a:t>
            </a:r>
            <a:r>
              <a:rPr lang="en-CA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311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Conflict of Interest Disclosure   In the past 2 years I have been an employee of: COMPANY NAMES In the past 2 years I have been a consultant for: COMPANY NAMES In the past 2 years I have held investments in the following pharmaceutical organizations, medical devices companies or communications firms: COMPANY NAMES In the past 2 years I have been a member of the Scientific advisory board for: COMPANY NAMES In the past 2 years I have been a speaker for: COMPANY NAMES In the past 2 years I have received research support (grants) from: COMPANY NAMES In the past 2 years I have received honoraria from: COMPANY NAMES I agree to disclose approved and non-approved indications for medications in this presentation: YES/NO I agree to use generic names of medications in this presentation: YES/NO There are relationships to disclose: YES/NO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Schreil</dc:creator>
  <cp:lastModifiedBy>Andrea Schreil</cp:lastModifiedBy>
  <cp:revision>2</cp:revision>
  <dcterms:created xsi:type="dcterms:W3CDTF">2023-05-25T18:45:04Z</dcterms:created>
  <dcterms:modified xsi:type="dcterms:W3CDTF">2023-06-14T16:26:21Z</dcterms:modified>
</cp:coreProperties>
</file>