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BE7D6-D30F-6F4D-204E-C2C0456965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CFF6EF5-5387-FBE0-5659-0CF6945D82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06B431-513B-0789-6BC2-0ABD2C0C9C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0B2EC-163B-409A-86EF-A4B4CC5EDF09}" type="datetimeFigureOut">
              <a:rPr lang="en-US" smtClean="0"/>
              <a:t>5/25/2023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FC55A2-FF1C-65C7-3E4B-6A7AB76DF8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E8BDE3-572E-E7E1-0AD1-A22B2AC4E1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7B839-EAED-4AE8-811D-B661686EB8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1018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FB542C-412A-BFE8-B6AD-3C100918A9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AF6F58F-AE0F-2835-DB90-01EB8F7F5E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24658B-64AA-0B72-F97A-A47323D41E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0B2EC-163B-409A-86EF-A4B4CC5EDF09}" type="datetimeFigureOut">
              <a:rPr lang="en-US" smtClean="0"/>
              <a:t>5/25/2023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C6AC80-8ABD-3D39-287D-4C48E38DD9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7DDFDC-C895-90AA-526F-DDC2AFCB4E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7B839-EAED-4AE8-811D-B661686EB8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0291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FFAE08B-6686-ED12-F7E1-9BECFA64745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4A2F95-3E84-C9C1-0E7D-6DE2A35E8E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10E06A-7471-0B09-584E-6D90B88E37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0B2EC-163B-409A-86EF-A4B4CC5EDF09}" type="datetimeFigureOut">
              <a:rPr lang="en-US" smtClean="0"/>
              <a:t>5/25/2023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93CE19-05CB-2BD1-5007-1F64BDB188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FA8BFC-FDFB-E88A-C123-45B7B2E931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7B839-EAED-4AE8-811D-B661686EB8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8164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5E8B70-276B-5F06-F32A-FC85C609C2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534EAA-7327-360F-B4C5-FF60CB816E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3E5216-D15C-A97F-4BE9-CCD26CBAB9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0B2EC-163B-409A-86EF-A4B4CC5EDF09}" type="datetimeFigureOut">
              <a:rPr lang="en-US" smtClean="0"/>
              <a:t>5/25/2023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9F1A23-76F2-BE12-CB9D-466122468B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26BCA7-CB9E-E381-68A5-BD9BFBB711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7B839-EAED-4AE8-811D-B661686EB8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9878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3B8A4A-4FC9-7F92-6F13-59F03B67A9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763D58-F9AE-18C1-19D3-2DD001FCE9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95F7E5-FAF3-320A-093D-BFC3D15B56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0B2EC-163B-409A-86EF-A4B4CC5EDF09}" type="datetimeFigureOut">
              <a:rPr lang="en-US" smtClean="0"/>
              <a:t>5/25/2023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C6083F-0743-EA80-6F7D-C2B7FE5857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635A1D-E352-92F1-7E2D-1AB9D606FF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7B839-EAED-4AE8-811D-B661686EB8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908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7055DC-B034-6CD0-B0E8-E8A05E7DFA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1E8C22-A0B4-BEE6-3CAE-3F077D120A4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C965449-9082-7ADD-D1E6-6EC8936D36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90A01B-FB43-ACF3-879A-443ED66DB9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0B2EC-163B-409A-86EF-A4B4CC5EDF09}" type="datetimeFigureOut">
              <a:rPr lang="en-US" smtClean="0"/>
              <a:t>5/25/2023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5D037F-17DA-1219-A47E-6C667357A0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F8D24B5-BD64-253D-1990-9490E160F3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7B839-EAED-4AE8-811D-B661686EB8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417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B57077-7700-E7A8-8294-8F82036F6D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06E3EC-C009-036B-DB78-700C20BFF2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4FFD7F9-27E2-71BC-0362-74C1CDCA60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39051EE-9EC4-C558-C084-678D4A3D957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E2C1AC2-31CB-7878-D04B-6C66E948B0E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769A9AF-9BB5-67EB-713F-1C1253CC12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0B2EC-163B-409A-86EF-A4B4CC5EDF09}" type="datetimeFigureOut">
              <a:rPr lang="en-US" smtClean="0"/>
              <a:t>5/25/2023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94A5024-FBCF-6717-E6A4-FA21C030C6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9025487-ABF2-3A6A-FE90-E101F4F335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7B839-EAED-4AE8-811D-B661686EB8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7175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1F7E9D-8A4F-51C3-D1C3-5687D2A0C6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75B7E5F-BAD0-FE7E-6EF8-552AA1B79E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0B2EC-163B-409A-86EF-A4B4CC5EDF09}" type="datetimeFigureOut">
              <a:rPr lang="en-US" smtClean="0"/>
              <a:t>5/25/2023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4451B74-A29A-D84F-30DB-4BBD26C3B1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DA01E6D-EC6C-66F2-F428-83FAE23298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7B839-EAED-4AE8-811D-B661686EB8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0378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ACF7875-41C6-EFDD-64FD-3CEEFF1852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0B2EC-163B-409A-86EF-A4B4CC5EDF09}" type="datetimeFigureOut">
              <a:rPr lang="en-US" smtClean="0"/>
              <a:t>5/25/2023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8EA1E65-8C1C-8A1F-9E36-3884AB815B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87B5E91-6F51-C68A-F04C-73275E69A1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7B839-EAED-4AE8-811D-B661686EB8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887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AE8236-E9B5-3A15-5798-8CF9B861A9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44F389-DC4F-EC82-0655-AA3C1A4AD5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E23F2C5-D819-7EF6-828E-F9F22E5F7A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6BE2EE9-F5EB-31B8-6107-E9559EDF0E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0B2EC-163B-409A-86EF-A4B4CC5EDF09}" type="datetimeFigureOut">
              <a:rPr lang="en-US" smtClean="0"/>
              <a:t>5/25/2023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A8E339A-36CE-107E-EF8C-A66B67F5EE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C868CF4-BD0C-AECA-847D-570784E90C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7B839-EAED-4AE8-811D-B661686EB8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91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4A9D9B-6741-533A-38A6-4D86469AE6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FFA51AA-2CC1-A595-91D9-30A35818D85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6946217-582D-5455-470B-59BB182950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A747E12-B711-F8A4-92D1-436DE66B62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0B2EC-163B-409A-86EF-A4B4CC5EDF09}" type="datetimeFigureOut">
              <a:rPr lang="en-US" smtClean="0"/>
              <a:t>5/25/2023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F5F9E9-F5F6-58A8-ED25-927B900F37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2C1A73-A735-6A00-8A69-814C35FC9E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7B839-EAED-4AE8-811D-B661686EB8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6421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9235B58-7718-BE29-0412-CB42F63A55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59E9CA-1649-2111-88AF-2951FC287B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3D89F4-23EF-5C86-A9A2-D23C75675D4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40B2EC-163B-409A-86EF-A4B4CC5EDF09}" type="datetimeFigureOut">
              <a:rPr lang="en-US" smtClean="0"/>
              <a:t>5/25/2023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CD9BC3-3FD0-7A51-7CC8-7C66D1D0365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E2E975-1F4B-F80B-8910-0F27239C27B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C7B839-EAED-4AE8-811D-B661686EB830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02B6753-A5F6-F277-5858-3FDE10D29E8B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71551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0CBE44-978B-76FC-BC95-1EC8AA6B4E6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4B092E8-C3D2-BC0B-6D37-6DEA9B9478A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1114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Andrea Schreil</dc:creator>
  <cp:lastModifiedBy>Andrea Schreil</cp:lastModifiedBy>
  <cp:revision>1</cp:revision>
  <dcterms:created xsi:type="dcterms:W3CDTF">2023-05-25T18:45:04Z</dcterms:created>
  <dcterms:modified xsi:type="dcterms:W3CDTF">2023-05-25T18:46:57Z</dcterms:modified>
</cp:coreProperties>
</file>